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73" r:id="rId9"/>
    <p:sldId id="262" r:id="rId10"/>
    <p:sldId id="263" r:id="rId11"/>
    <p:sldId id="264" r:id="rId12"/>
    <p:sldId id="272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2" autoAdjust="0"/>
    <p:restoredTop sz="94651" autoAdjust="0"/>
  </p:normalViewPr>
  <p:slideViewPr>
    <p:cSldViewPr snapToGrid="0" snapToObjects="1">
      <p:cViewPr varScale="1">
        <p:scale>
          <a:sx n="92" d="100"/>
          <a:sy n="92" d="100"/>
        </p:scale>
        <p:origin x="1608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Schonewille" userId="22f0b6d3d6060922" providerId="LiveId" clId="{03F3D676-59BD-40D7-A6EE-25C2D75C69B5}"/>
    <pc:docChg chg="undo custSel modSld">
      <pc:chgData name="Tom Schonewille" userId="22f0b6d3d6060922" providerId="LiveId" clId="{03F3D676-59BD-40D7-A6EE-25C2D75C69B5}" dt="2017-10-10T10:54:55.446" v="938" actId="1076"/>
      <pc:docMkLst>
        <pc:docMk/>
      </pc:docMkLst>
      <pc:sldChg chg="addSp delSp modSp">
        <pc:chgData name="Tom Schonewille" userId="22f0b6d3d6060922" providerId="LiveId" clId="{03F3D676-59BD-40D7-A6EE-25C2D75C69B5}" dt="2017-10-10T10:31:50.064" v="103" actId="20577"/>
        <pc:sldMkLst>
          <pc:docMk/>
          <pc:sldMk cId="747963850" sldId="256"/>
        </pc:sldMkLst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1:50.064" v="103" actId="20577"/>
          <ac:spMkLst>
            <pc:docMk/>
            <pc:sldMk cId="747963850" sldId="256"/>
            <ac:spMk id="11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18.628" v="0" actId="478"/>
          <ac:picMkLst>
            <pc:docMk/>
            <pc:sldMk cId="747963850" sldId="256"/>
            <ac:picMk id="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29:32.068" v="4" actId="1076"/>
          <ac:picMkLst>
            <pc:docMk/>
            <pc:sldMk cId="747963850" sldId="256"/>
            <ac:picMk id="12" creationId="{9D7D58F7-43C3-4EEF-A314-6BADDDEFD3F2}"/>
          </ac:picMkLst>
        </pc:picChg>
      </pc:sldChg>
      <pc:sldChg chg="modSp">
        <pc:chgData name="Tom Schonewille" userId="22f0b6d3d6060922" providerId="LiveId" clId="{03F3D676-59BD-40D7-A6EE-25C2D75C69B5}" dt="2017-10-10T10:48:08.130" v="604" actId="20577"/>
        <pc:sldMkLst>
          <pc:docMk/>
          <pc:sldMk cId="630046134" sldId="257"/>
        </pc:sldMkLst>
        <pc:spChg chg="mod">
          <ac:chgData name="Tom Schonewille" userId="22f0b6d3d6060922" providerId="LiveId" clId="{03F3D676-59BD-40D7-A6EE-25C2D75C69B5}" dt="2017-10-10T10:33:03.861" v="245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8:08.130" v="604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Tom Schonewille" userId="22f0b6d3d6060922" providerId="LiveId" clId="{03F3D676-59BD-40D7-A6EE-25C2D75C69B5}" dt="2017-10-10T10:48:13.048" v="607" actId="20577"/>
        <pc:sldMkLst>
          <pc:docMk/>
          <pc:sldMk cId="1980027905" sldId="258"/>
        </pc:sldMkLst>
        <pc:spChg chg="mod">
          <ac:chgData name="Tom Schonewille" userId="22f0b6d3d6060922" providerId="LiveId" clId="{03F3D676-59BD-40D7-A6EE-25C2D75C69B5}" dt="2017-10-10T10:48:13.048" v="607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7:54.562" v="335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980027905" sldId="258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37:41.118" v="313" actId="1076"/>
          <ac:picMkLst>
            <pc:docMk/>
            <pc:sldMk cId="1980027905" sldId="258"/>
            <ac:picMk id="2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40:55.589" v="404" actId="20577"/>
        <pc:sldMkLst>
          <pc:docMk/>
          <pc:sldMk cId="664510568" sldId="259"/>
        </pc:sldMkLst>
        <pc:spChg chg="del">
          <ac:chgData name="Tom Schonewille" userId="22f0b6d3d6060922" providerId="LiveId" clId="{03F3D676-59BD-40D7-A6EE-25C2D75C69B5}" dt="2017-10-10T10:40:11.552" v="375" actId="478"/>
          <ac:spMkLst>
            <pc:docMk/>
            <pc:sldMk cId="664510568" sldId="259"/>
            <ac:spMk id="10" creationId="{00000000-0000-0000-0000-000000000000}"/>
          </ac:spMkLst>
        </pc:spChg>
        <pc:spChg chg="del mod">
          <ac:chgData name="Tom Schonewille" userId="22f0b6d3d6060922" providerId="LiveId" clId="{03F3D676-59BD-40D7-A6EE-25C2D75C69B5}" dt="2017-10-10T10:40:08.179" v="372" actId="478"/>
          <ac:spMkLst>
            <pc:docMk/>
            <pc:sldMk cId="664510568" sldId="259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0:55.589" v="404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0:16.909" v="377" actId="1076"/>
          <ac:spMkLst>
            <pc:docMk/>
            <pc:sldMk cId="664510568" sldId="259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64510568" sldId="259"/>
            <ac:spMk id="19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40:09.283" v="373" actId="478"/>
          <ac:picMkLst>
            <pc:docMk/>
            <pc:sldMk cId="664510568" sldId="259"/>
            <ac:picMk id="11" creationId="{00000000-0000-0000-0000-000000000000}"/>
          </ac:picMkLst>
        </pc:picChg>
        <pc:picChg chg="del">
          <ac:chgData name="Tom Schonewille" userId="22f0b6d3d6060922" providerId="LiveId" clId="{03F3D676-59BD-40D7-A6EE-25C2D75C69B5}" dt="2017-10-10T10:40:10.215" v="374" actId="478"/>
          <ac:picMkLst>
            <pc:docMk/>
            <pc:sldMk cId="664510568" sldId="259"/>
            <ac:picMk id="1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40:36.325" v="390" actId="1076"/>
          <ac:picMkLst>
            <pc:docMk/>
            <pc:sldMk cId="664510568" sldId="259"/>
            <ac:picMk id="14" creationId="{AA982434-5772-45B1-899F-B8D863480571}"/>
          </ac:picMkLst>
        </pc:picChg>
      </pc:sldChg>
      <pc:sldChg chg="addSp delSp modSp">
        <pc:chgData name="Tom Schonewille" userId="22f0b6d3d6060922" providerId="LiveId" clId="{03F3D676-59BD-40D7-A6EE-25C2D75C69B5}" dt="2017-10-10T10:45:17.185" v="555" actId="1076"/>
        <pc:sldMkLst>
          <pc:docMk/>
          <pc:sldMk cId="2034044840" sldId="260"/>
        </pc:sldMkLst>
        <pc:spChg chg="mod">
          <ac:chgData name="Tom Schonewille" userId="22f0b6d3d6060922" providerId="LiveId" clId="{03F3D676-59BD-40D7-A6EE-25C2D75C69B5}" dt="2017-10-10T10:45:17.185" v="555" actId="1076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38.969" v="19" actId="1076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2034044840" sldId="260"/>
            <ac:spMk id="14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39.022" v="5" actId="478"/>
          <ac:picMkLst>
            <pc:docMk/>
            <pc:sldMk cId="2034044840" sldId="260"/>
            <ac:picMk id="8" creationId="{00000000-0000-0000-0000-000000000000}"/>
          </ac:picMkLst>
        </pc:picChg>
        <pc:picChg chg="add">
          <ac:chgData name="Tom Schonewille" userId="22f0b6d3d6060922" providerId="LiveId" clId="{03F3D676-59BD-40D7-A6EE-25C2D75C69B5}" dt="2017-10-10T10:29:39.247" v="6" actId="1076"/>
          <ac:picMkLst>
            <pc:docMk/>
            <pc:sldMk cId="2034044840" sldId="260"/>
            <ac:picMk id="12" creationId="{9B8CE349-62BC-491D-BE98-D30A41A1C9B6}"/>
          </ac:picMkLst>
        </pc:picChg>
      </pc:sldChg>
      <pc:sldChg chg="modSp">
        <pc:chgData name="Tom Schonewille" userId="22f0b6d3d6060922" providerId="LiveId" clId="{03F3D676-59BD-40D7-A6EE-25C2D75C69B5}" dt="2017-10-10T10:47:59.332" v="603" actId="20577"/>
        <pc:sldMkLst>
          <pc:docMk/>
          <pc:sldMk cId="897235541" sldId="261"/>
        </pc:sldMkLst>
        <pc:spChg chg="mod">
          <ac:chgData name="Tom Schonewille" userId="22f0b6d3d6060922" providerId="LiveId" clId="{03F3D676-59BD-40D7-A6EE-25C2D75C69B5}" dt="2017-10-10T10:43:09.257" v="527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2:54.267" v="487" actId="20577"/>
          <ac:spMkLst>
            <pc:docMk/>
            <pc:sldMk cId="897235541" sldId="261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59.332" v="603" actId="20577"/>
          <ac:spMkLst>
            <pc:docMk/>
            <pc:sldMk cId="897235541" sldId="261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4:38.287" v="547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38.969" v="19" actId="20577"/>
          <ac:spMkLst>
            <pc:docMk/>
            <pc:sldMk cId="897235541" sldId="261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7:30.146" v="588" actId="1076"/>
          <ac:picMkLst>
            <pc:docMk/>
            <pc:sldMk cId="897235541" sldId="261"/>
            <ac:picMk id="14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45:47.708" v="563" actId="1076"/>
        <pc:sldMkLst>
          <pc:docMk/>
          <pc:sldMk cId="1315152360" sldId="262"/>
        </pc:sldMkLst>
        <pc:spChg chg="mod">
          <ac:chgData name="Tom Schonewille" userId="22f0b6d3d6060922" providerId="LiveId" clId="{03F3D676-59BD-40D7-A6EE-25C2D75C69B5}" dt="2017-10-10T10:45:05.247" v="553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5:47.708" v="563" actId="1076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3:59.968" v="530" actId="20577"/>
          <ac:spMkLst>
            <pc:docMk/>
            <pc:sldMk cId="1315152360" sldId="262"/>
            <ac:spMk id="23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5:41.490" v="562" actId="1076"/>
          <ac:picMkLst>
            <pc:docMk/>
            <pc:sldMk cId="1315152360" sldId="262"/>
            <ac:picMk id="19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45:59.175" v="564" actId="1076"/>
        <pc:sldMkLst>
          <pc:docMk/>
          <pc:sldMk cId="1649921933" sldId="263"/>
        </pc:sldMkLst>
        <pc:spChg chg="mod">
          <ac:chgData name="Tom Schonewille" userId="22f0b6d3d6060922" providerId="LiveId" clId="{03F3D676-59BD-40D7-A6EE-25C2D75C69B5}" dt="2017-10-10T10:30:46.171" v="20" actId="1076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5:59.175" v="564" actId="1076"/>
          <ac:spMkLst>
            <pc:docMk/>
            <pc:sldMk cId="1649921933" sldId="263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42.274" v="8" actId="1076"/>
          <ac:picMkLst>
            <pc:docMk/>
            <pc:sldMk cId="1649921933" sldId="263"/>
            <ac:picMk id="12" creationId="{7176E851-F49D-410D-BEC2-A334BCCADBA7}"/>
          </ac:picMkLst>
        </pc:picChg>
        <pc:picChg chg="del">
          <ac:chgData name="Tom Schonewille" userId="22f0b6d3d6060922" providerId="LiveId" clId="{03F3D676-59BD-40D7-A6EE-25C2D75C69B5}" dt="2017-10-10T10:29:42.094" v="7" actId="478"/>
          <ac:picMkLst>
            <pc:docMk/>
            <pc:sldMk cId="1649921933" sldId="263"/>
            <ac:picMk id="13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47:50.655" v="600" actId="20577"/>
        <pc:sldMkLst>
          <pc:docMk/>
          <pc:sldMk cId="408357240" sldId="264"/>
        </pc:sldMkLst>
        <pc:spChg chg="mod">
          <ac:chgData name="Tom Schonewille" userId="22f0b6d3d6060922" providerId="LiveId" clId="{03F3D676-59BD-40D7-A6EE-25C2D75C69B5}" dt="2017-10-10T10:47:08.500" v="581" actId="20577"/>
          <ac:spMkLst>
            <pc:docMk/>
            <pc:sldMk cId="408357240" sldId="264"/>
            <ac:spMk id="1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6:31.994" v="570" actId="20577"/>
          <ac:spMkLst>
            <pc:docMk/>
            <pc:sldMk cId="408357240" sldId="264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50.655" v="600" actId="20577"/>
          <ac:spMkLst>
            <pc:docMk/>
            <pc:sldMk cId="408357240" sldId="264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47.139" v="597" actId="20577"/>
          <ac:spMkLst>
            <pc:docMk/>
            <pc:sldMk cId="408357240" sldId="264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46.171" v="20" actId="20577"/>
          <ac:spMkLst>
            <pc:docMk/>
            <pc:sldMk cId="408357240" sldId="264"/>
            <ac:spMk id="2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408357240" sldId="264"/>
            <ac:spMk id="21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7:22.602" v="586" actId="1076"/>
          <ac:picMkLst>
            <pc:docMk/>
            <pc:sldMk cId="408357240" sldId="264"/>
            <ac:picMk id="14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50:30.248" v="650" actId="20577"/>
        <pc:sldMkLst>
          <pc:docMk/>
          <pc:sldMk cId="1934613279" sldId="265"/>
        </pc:sldMkLst>
        <pc:spChg chg="mod">
          <ac:chgData name="Tom Schonewille" userId="22f0b6d3d6060922" providerId="LiveId" clId="{03F3D676-59BD-40D7-A6EE-25C2D75C69B5}" dt="2017-10-10T10:50:30.248" v="650" actId="20577"/>
          <ac:spMkLst>
            <pc:docMk/>
            <pc:sldMk cId="1934613279" sldId="265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0:23.593" v="649" actId="20577"/>
          <ac:spMkLst>
            <pc:docMk/>
            <pc:sldMk cId="1934613279" sldId="265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46.171" v="20" actId="20577"/>
          <ac:spMkLst>
            <pc:docMk/>
            <pc:sldMk cId="1934613279" sldId="265"/>
            <ac:spMk id="2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934613279" sldId="265"/>
            <ac:spMk id="24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49:52.961" v="620" actId="478"/>
          <ac:picMkLst>
            <pc:docMk/>
            <pc:sldMk cId="1934613279" sldId="265"/>
            <ac:picMk id="1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49:46.952" v="617" actId="1076"/>
          <ac:picMkLst>
            <pc:docMk/>
            <pc:sldMk cId="1934613279" sldId="265"/>
            <ac:picMk id="14" creationId="{3AFFEAAE-0974-4F20-B110-C5E17000046B}"/>
          </ac:picMkLst>
        </pc:picChg>
      </pc:sldChg>
      <pc:sldChg chg="addSp delSp modSp">
        <pc:chgData name="Tom Schonewille" userId="22f0b6d3d6060922" providerId="LiveId" clId="{03F3D676-59BD-40D7-A6EE-25C2D75C69B5}" dt="2017-10-10T10:50:49.133" v="689" actId="20577"/>
        <pc:sldMkLst>
          <pc:docMk/>
          <pc:sldMk cId="1357334574" sldId="266"/>
        </pc:sldMkLst>
        <pc:spChg chg="mod">
          <ac:chgData name="Tom Schonewille" userId="22f0b6d3d6060922" providerId="LiveId" clId="{03F3D676-59BD-40D7-A6EE-25C2D75C69B5}" dt="2017-10-10T10:30:55.698" v="21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357334574" sldId="266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0:49.133" v="689" actId="20577"/>
          <ac:spMkLst>
            <pc:docMk/>
            <pc:sldMk cId="1357334574" sldId="266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45.742" v="10" actId="20577"/>
          <ac:picMkLst>
            <pc:docMk/>
            <pc:sldMk cId="1357334574" sldId="266"/>
            <ac:picMk id="12" creationId="{32762788-94DB-4F69-83E4-07E92CBF6446}"/>
          </ac:picMkLst>
        </pc:picChg>
        <pc:picChg chg="del">
          <ac:chgData name="Tom Schonewille" userId="22f0b6d3d6060922" providerId="LiveId" clId="{03F3D676-59BD-40D7-A6EE-25C2D75C69B5}" dt="2017-10-10T10:29:45.551" v="9" actId="478"/>
          <ac:picMkLst>
            <pc:docMk/>
            <pc:sldMk cId="1357334574" sldId="266"/>
            <ac:picMk id="13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51:14.038" v="705" actId="20577"/>
        <pc:sldMkLst>
          <pc:docMk/>
          <pc:sldMk cId="2099838244" sldId="267"/>
        </pc:sldMkLst>
        <pc:spChg chg="mod">
          <ac:chgData name="Tom Schonewille" userId="22f0b6d3d6060922" providerId="LiveId" clId="{03F3D676-59BD-40D7-A6EE-25C2D75C69B5}" dt="2017-10-10T10:51:14.038" v="705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1:00.066" v="698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55.698" v="21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2099838244" sldId="267"/>
            <ac:spMk id="21" creationId="{00000000-0000-0000-0000-000000000000}"/>
          </ac:spMkLst>
        </pc:spChg>
      </pc:sldChg>
      <pc:sldChg chg="modSp">
        <pc:chgData name="Tom Schonewille" userId="22f0b6d3d6060922" providerId="LiveId" clId="{03F3D676-59BD-40D7-A6EE-25C2D75C69B5}" dt="2017-10-10T10:30:55.698" v="21" actId="1076"/>
        <pc:sldMkLst>
          <pc:docMk/>
          <pc:sldMk cId="1413217458" sldId="268"/>
        </pc:sldMkLst>
        <pc:spChg chg="mod">
          <ac:chgData name="Tom Schonewille" userId="22f0b6d3d6060922" providerId="LiveId" clId="{03F3D676-59BD-40D7-A6EE-25C2D75C69B5}" dt="2017-10-10T10:30:55.698" v="21" actId="1076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413217458" sldId="268"/>
            <ac:spMk id="8" creationId="{00000000-0000-0000-0000-000000000000}"/>
          </ac:spMkLst>
        </pc:spChg>
      </pc:sldChg>
      <pc:sldChg chg="addSp delSp modSp">
        <pc:chgData name="Tom Schonewille" userId="22f0b6d3d6060922" providerId="LiveId" clId="{03F3D676-59BD-40D7-A6EE-25C2D75C69B5}" dt="2017-10-10T10:52:09.009" v="855" actId="20577"/>
        <pc:sldMkLst>
          <pc:docMk/>
          <pc:sldMk cId="1561708054" sldId="269"/>
        </pc:sldMkLst>
        <pc:spChg chg="mod">
          <ac:chgData name="Tom Schonewille" userId="22f0b6d3d6060922" providerId="LiveId" clId="{03F3D676-59BD-40D7-A6EE-25C2D75C69B5}" dt="2017-10-10T10:31:03.338" v="22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2:09.009" v="855" actId="20577"/>
          <ac:spMkLst>
            <pc:docMk/>
            <pc:sldMk cId="1561708054" sldId="269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58.168" v="16" actId="20577"/>
          <ac:picMkLst>
            <pc:docMk/>
            <pc:sldMk cId="1561708054" sldId="269"/>
            <ac:picMk id="12" creationId="{32AC128E-A69D-41D3-BD88-54636DD932FE}"/>
          </ac:picMkLst>
        </pc:picChg>
        <pc:picChg chg="del">
          <ac:chgData name="Tom Schonewille" userId="22f0b6d3d6060922" providerId="LiveId" clId="{03F3D676-59BD-40D7-A6EE-25C2D75C69B5}" dt="2017-10-10T10:29:57.816" v="15" actId="478"/>
          <ac:picMkLst>
            <pc:docMk/>
            <pc:sldMk cId="1561708054" sldId="269"/>
            <ac:picMk id="13" creationId="{00000000-0000-0000-0000-000000000000}"/>
          </ac:picMkLst>
        </pc:picChg>
      </pc:sldChg>
      <pc:sldChg chg="delSp modSp">
        <pc:chgData name="Tom Schonewille" userId="22f0b6d3d6060922" providerId="LiveId" clId="{03F3D676-59BD-40D7-A6EE-25C2D75C69B5}" dt="2017-10-10T10:54:32.594" v="936" actId="20577"/>
        <pc:sldMkLst>
          <pc:docMk/>
          <pc:sldMk cId="681285643" sldId="270"/>
        </pc:sldMkLst>
        <pc:spChg chg="del">
          <ac:chgData name="Tom Schonewille" userId="22f0b6d3d6060922" providerId="LiveId" clId="{03F3D676-59BD-40D7-A6EE-25C2D75C69B5}" dt="2017-10-10T10:52:20.699" v="857" actId="478"/>
          <ac:spMkLst>
            <pc:docMk/>
            <pc:sldMk cId="681285643" sldId="270"/>
            <ac:spMk id="10" creationId="{00000000-0000-0000-0000-000000000000}"/>
          </ac:spMkLst>
        </pc:spChg>
        <pc:spChg chg="del">
          <ac:chgData name="Tom Schonewille" userId="22f0b6d3d6060922" providerId="LiveId" clId="{03F3D676-59BD-40D7-A6EE-25C2D75C69B5}" dt="2017-10-10T10:52:19.273" v="856" actId="478"/>
          <ac:spMkLst>
            <pc:docMk/>
            <pc:sldMk cId="681285643" sldId="270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4:32.594" v="936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2:33.081" v="863" actId="20577"/>
          <ac:spMkLst>
            <pc:docMk/>
            <pc:sldMk cId="681285643" sldId="270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1:03.338" v="22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52:27.855" v="860" actId="1076"/>
          <ac:picMkLst>
            <pc:docMk/>
            <pc:sldMk cId="681285643" sldId="270"/>
            <ac:picMk id="12" creationId="{00000000-0000-0000-0000-000000000000}"/>
          </ac:picMkLst>
        </pc:picChg>
        <pc:picChg chg="del">
          <ac:chgData name="Tom Schonewille" userId="22f0b6d3d6060922" providerId="LiveId" clId="{03F3D676-59BD-40D7-A6EE-25C2D75C69B5}" dt="2017-10-10T10:52:21.286" v="858" actId="478"/>
          <ac:picMkLst>
            <pc:docMk/>
            <pc:sldMk cId="681285643" sldId="270"/>
            <ac:picMk id="14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54:55.446" v="938" actId="1076"/>
        <pc:sldMkLst>
          <pc:docMk/>
          <pc:sldMk cId="1795558547" sldId="271"/>
        </pc:sldMkLst>
        <pc:spChg chg="mod">
          <ac:chgData name="Tom Schonewille" userId="22f0b6d3d6060922" providerId="LiveId" clId="{03F3D676-59BD-40D7-A6EE-25C2D75C69B5}" dt="2017-10-10T10:31:03.338" v="22" actId="1076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4:52.651" v="9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49.212" v="11" actId="478"/>
          <ac:picMkLst>
            <pc:docMk/>
            <pc:sldMk cId="1795558547" sldId="271"/>
            <ac:picMk id="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54:55.446" v="938" actId="1076"/>
          <ac:picMkLst>
            <pc:docMk/>
            <pc:sldMk cId="1795558547" sldId="271"/>
            <ac:picMk id="12" creationId="{3A855793-37FB-4670-B152-E2955CBD0775}"/>
          </ac:picMkLst>
        </pc:picChg>
      </pc:sldChg>
    </pc:docChg>
  </pc:docChgLst>
  <pc:docChgLst>
    <pc:chgData name="Tom Schonewille" userId="22f0b6d3d6060922" providerId="LiveId" clId="{D993EDBE-EA96-450E-B46E-C45CA236B75E}"/>
    <pc:docChg chg="modSld">
      <pc:chgData name="Tom Schonewille" userId="22f0b6d3d6060922" providerId="LiveId" clId="{D993EDBE-EA96-450E-B46E-C45CA236B75E}" dt="2017-10-10T12:07:53.028" v="20" actId="20577"/>
      <pc:docMkLst>
        <pc:docMk/>
      </pc:docMkLst>
      <pc:sldChg chg="modSp">
        <pc:chgData name="Tom Schonewille" userId="22f0b6d3d6060922" providerId="LiveId" clId="{D993EDBE-EA96-450E-B46E-C45CA236B75E}" dt="2017-10-10T11:11:17.538" v="1" actId="20577"/>
        <pc:sldMkLst>
          <pc:docMk/>
          <pc:sldMk cId="664510568" sldId="259"/>
        </pc:sldMkLst>
        <pc:spChg chg="mod">
          <ac:chgData name="Tom Schonewille" userId="22f0b6d3d6060922" providerId="LiveId" clId="{D993EDBE-EA96-450E-B46E-C45CA236B75E}" dt="2017-10-10T11:11:17.538" v="1" actId="20577"/>
          <ac:spMkLst>
            <pc:docMk/>
            <pc:sldMk cId="664510568" sldId="259"/>
            <ac:spMk id="17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6:47.462" v="9" actId="20577"/>
        <pc:sldMkLst>
          <pc:docMk/>
          <pc:sldMk cId="1315152360" sldId="262"/>
        </pc:sldMkLst>
        <pc:spChg chg="mod">
          <ac:chgData name="Tom Schonewille" userId="22f0b6d3d6060922" providerId="LiveId" clId="{D993EDBE-EA96-450E-B46E-C45CA236B75E}" dt="2017-10-10T12:06:47.462" v="9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Tom Schonewille" userId="22f0b6d3d6060922" providerId="LiveId" clId="{D993EDBE-EA96-450E-B46E-C45CA236B75E}" dt="2017-10-10T11:24:12.620" v="5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27.281" v="13" actId="20577"/>
        <pc:sldMkLst>
          <pc:docMk/>
          <pc:sldMk cId="1934613279" sldId="265"/>
        </pc:sldMkLst>
        <pc:spChg chg="mod">
          <ac:chgData name="Tom Schonewille" userId="22f0b6d3d6060922" providerId="LiveId" clId="{D993EDBE-EA96-450E-B46E-C45CA236B75E}" dt="2017-10-10T12:07:27.281" v="13" actId="20577"/>
          <ac:spMkLst>
            <pc:docMk/>
            <pc:sldMk cId="1934613279" sldId="265"/>
            <ac:spMk id="13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39.134" v="16" actId="20577"/>
        <pc:sldMkLst>
          <pc:docMk/>
          <pc:sldMk cId="2099838244" sldId="267"/>
        </pc:sldMkLst>
        <pc:spChg chg="mod">
          <ac:chgData name="Tom Schonewille" userId="22f0b6d3d6060922" providerId="LiveId" clId="{D993EDBE-EA96-450E-B46E-C45CA236B75E}" dt="2017-10-10T12:07:39.134" v="16" actId="20577"/>
          <ac:spMkLst>
            <pc:docMk/>
            <pc:sldMk cId="2099838244" sldId="267"/>
            <ac:spMk id="13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53.028" v="20" actId="20577"/>
        <pc:sldMkLst>
          <pc:docMk/>
          <pc:sldMk cId="681285643" sldId="270"/>
        </pc:sldMkLst>
        <pc:spChg chg="mod">
          <ac:chgData name="Tom Schonewille" userId="22f0b6d3d6060922" providerId="LiveId" clId="{D993EDBE-EA96-450E-B46E-C45CA236B75E}" dt="2017-10-10T12:07:53.028" v="20" actId="20577"/>
          <ac:spMkLst>
            <pc:docMk/>
            <pc:sldMk cId="681285643" sldId="270"/>
            <ac:spMk id="15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1:11:32.150" v="3" actId="20577"/>
        <pc:sldMkLst>
          <pc:docMk/>
          <pc:sldMk cId="1795558547" sldId="271"/>
        </pc:sldMkLst>
        <pc:spChg chg="mod">
          <ac:chgData name="Tom Schonewille" userId="22f0b6d3d6060922" providerId="LiveId" clId="{D993EDBE-EA96-450E-B46E-C45CA236B75E}" dt="2017-10-10T11:11:32.150" v="3" actId="20577"/>
          <ac:spMkLst>
            <pc:docMk/>
            <pc:sldMk cId="1795558547" sldId="271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00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Stap maar op mijn bezemsteel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luister actief.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weet wat een prentenboek is.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woorden verhelderen en hun maatje/team helpen door het geven van tips.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samenvatten wat ik heb gelezen.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6" name="Picture 2" descr="Image result for stap maar op mijn bezemste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135" y="3096270"/>
            <a:ext cx="2962379" cy="279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Stap maar op mijn bezemsteel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luister actief.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ken de betekenis van de woorden van de week.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2" descr="Image result for stap maar op mijn bezemste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135" y="3096270"/>
            <a:ext cx="2962379" cy="279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58352" y="706267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	Verhelderen</a:t>
            </a: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met maatje en team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999803" y="1668954"/>
            <a:ext cx="6963011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13 t/m 19 en plak memo’s.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SchoolKX_New" charset="0"/>
              <a:ea typeface="SchoolKX_New" charset="0"/>
              <a:cs typeface="SchoolKX_New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5999" y="770786"/>
            <a:ext cx="694847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4994962" y="3501537"/>
            <a:ext cx="6963011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18 en 19 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Verhelderen bladzijde 16 t/m 19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Stap maar op mijn bezemsteel</a:t>
            </a: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842" y="4357260"/>
            <a:ext cx="2252132" cy="200659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999" y="2151716"/>
            <a:ext cx="492125" cy="467207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959" y="4221044"/>
            <a:ext cx="492125" cy="467207"/>
          </a:xfrm>
          <a:prstGeom prst="rect">
            <a:avLst/>
          </a:prstGeom>
        </p:spPr>
      </p:pic>
      <p:pic>
        <p:nvPicPr>
          <p:cNvPr id="17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893" y="5877687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7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5323" y="1449388"/>
            <a:ext cx="5628203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(kopieerblad ‘afbeeldingen’)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van de week (werkblad)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5324" y="940337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Stap maar op mijn bezemsteel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7928" y="3114184"/>
            <a:ext cx="2401517" cy="207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63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Stap maar op mijn bezemsteel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luister actief.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de tekst halen.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2" descr="Image result for stap maar op mijn bezemste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135" y="3096270"/>
            <a:ext cx="2962379" cy="279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4749" y="3021582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21 t/m 25 en maak de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toetsvragen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Oefenen woordrijtjes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Stap maar op mijn bezemsteel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964" y="3992908"/>
            <a:ext cx="1493317" cy="1446224"/>
          </a:xfrm>
          <a:prstGeom prst="rect">
            <a:avLst/>
          </a:prstGeom>
        </p:spPr>
      </p:pic>
      <p:sp>
        <p:nvSpPr>
          <p:cNvPr id="19" name="Tekstvak 17"/>
          <p:cNvSpPr txBox="1"/>
          <p:nvPr/>
        </p:nvSpPr>
        <p:spPr>
          <a:xfrm>
            <a:off x="5014749" y="985157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             Woorden van de week oefenen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 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928" y="1513640"/>
            <a:ext cx="491660" cy="466765"/>
          </a:xfrm>
          <a:prstGeom prst="rect">
            <a:avLst/>
          </a:prstGeom>
        </p:spPr>
      </p:pic>
      <p:pic>
        <p:nvPicPr>
          <p:cNvPr id="2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928" y="3978202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38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/ team van de week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Stap maar op mijn bezemsteel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919" y="2474912"/>
            <a:ext cx="3615982" cy="23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Stap maar op mijn bezemsteel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luister actief.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recept schrijven voor een toverspreuk.</a:t>
            </a:r>
          </a:p>
        </p:txBody>
      </p:sp>
      <p:pic>
        <p:nvPicPr>
          <p:cNvPr id="12" name="Picture 2" descr="Image result for stap maar op mijn bezemste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135" y="3096270"/>
            <a:ext cx="2962379" cy="279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Stap maar op mijn bezemsteel</a:t>
            </a:r>
          </a:p>
        </p:txBody>
      </p:sp>
      <p:sp>
        <p:nvSpPr>
          <p:cNvPr id="14" name="Tekstvak 16"/>
          <p:cNvSpPr txBox="1"/>
          <p:nvPr/>
        </p:nvSpPr>
        <p:spPr>
          <a:xfrm>
            <a:off x="696000" y="76640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6000" y="1314826"/>
            <a:ext cx="522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Gebruik 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afvinklijst 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Schrijf je kladversie op een  	blaadje.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10 minuten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            Tekening bij het recept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Antwoorden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10 minuten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       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Tekening bij het recept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555" y="2460097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555" y="4274839"/>
            <a:ext cx="551985" cy="5240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96439" y="1303045"/>
            <a:ext cx="5356748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Netversie van je verhaal op 	kopieerblad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       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Tekening, woordrijtjes oefenen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1183" y="2198079"/>
            <a:ext cx="551985" cy="524036"/>
          </a:xfrm>
          <a:prstGeom prst="rect">
            <a:avLst/>
          </a:prstGeom>
        </p:spPr>
      </p:pic>
      <p:pic>
        <p:nvPicPr>
          <p:cNvPr id="12" name="Afbeelding 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792793" y="3682480"/>
            <a:ext cx="3439049" cy="2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937" y="1869472"/>
            <a:ext cx="6350000" cy="393582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Stap maar op mijn bezemsteel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Stap maar op mijn bezemsteel</a:t>
            </a:r>
          </a:p>
        </p:txBody>
      </p:sp>
      <p:sp>
        <p:nvSpPr>
          <p:cNvPr id="5" name="Tekstvak 15">
            <a:extLst>
              <a:ext uri="{FF2B5EF4-FFF2-40B4-BE49-F238E27FC236}">
                <a16:creationId xmlns:a16="http://schemas.microsoft.com/office/drawing/2014/main" id="{7B62515B-EBCE-458E-A29F-D83AA6157434}"/>
              </a:ext>
            </a:extLst>
          </p:cNvPr>
          <p:cNvSpPr txBox="1"/>
          <p:nvPr/>
        </p:nvSpPr>
        <p:spPr>
          <a:xfrm>
            <a:off x="790186" y="1350457"/>
            <a:ext cx="1070581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om tot een 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14" y="1896167"/>
            <a:ext cx="551985" cy="524036"/>
          </a:xfrm>
          <a:prstGeom prst="rect">
            <a:avLst/>
          </a:prstGeom>
        </p:spPr>
      </p:pic>
      <p:sp>
        <p:nvSpPr>
          <p:cNvPr id="7" name="Tekstvak 21">
            <a:extLst>
              <a:ext uri="{FF2B5EF4-FFF2-40B4-BE49-F238E27FC236}">
                <a16:creationId xmlns:a16="http://schemas.microsoft.com/office/drawing/2014/main" id="{D039F7D4-AC05-409D-9D4E-EF6A4A5009D7}"/>
              </a:ext>
            </a:extLst>
          </p:cNvPr>
          <p:cNvSpPr txBox="1"/>
          <p:nvPr/>
        </p:nvSpPr>
        <p:spPr>
          <a:xfrm>
            <a:off x="790186" y="81743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</a:t>
            </a:r>
          </a:p>
        </p:txBody>
      </p:sp>
      <p:pic>
        <p:nvPicPr>
          <p:cNvPr id="8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297" y="3087480"/>
            <a:ext cx="3056764" cy="272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43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pientere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manieren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fleurigs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bezwaar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angstvallig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ij/hij buitelde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gitzwart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et moeras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briesend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de woorden op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de woordenlijst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15 minuten 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           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Stap maar op mijn bezemsteel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5323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158" y="2880549"/>
            <a:ext cx="1841325" cy="260113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249" y="224879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32534" y="1221983"/>
            <a:ext cx="522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bladzijde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328120" y="66378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en 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Stap maar op mijn bezemsteel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2288379"/>
            <a:ext cx="551985" cy="524036"/>
          </a:xfrm>
          <a:prstGeom prst="rect">
            <a:avLst/>
          </a:prstGeom>
        </p:spPr>
      </p:pic>
      <p:sp>
        <p:nvSpPr>
          <p:cNvPr id="11" name="Tekstvak 12"/>
          <p:cNvSpPr txBox="1"/>
          <p:nvPr/>
        </p:nvSpPr>
        <p:spPr>
          <a:xfrm>
            <a:off x="632534" y="3400850"/>
            <a:ext cx="522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verhelderen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4025548"/>
            <a:ext cx="551985" cy="524036"/>
          </a:xfrm>
          <a:prstGeom prst="rect">
            <a:avLst/>
          </a:prstGeom>
        </p:spPr>
      </p:pic>
      <p:sp>
        <p:nvSpPr>
          <p:cNvPr id="18" name="Tekstvak 12"/>
          <p:cNvSpPr txBox="1"/>
          <p:nvPr/>
        </p:nvSpPr>
        <p:spPr>
          <a:xfrm>
            <a:off x="632534" y="5294655"/>
            <a:ext cx="522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5 t/m 8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</p:txBody>
      </p:sp>
      <p:pic>
        <p:nvPicPr>
          <p:cNvPr id="21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5802486"/>
            <a:ext cx="551985" cy="524036"/>
          </a:xfrm>
          <a:prstGeom prst="rect">
            <a:avLst/>
          </a:prstGeom>
        </p:spPr>
      </p:pic>
      <p:sp>
        <p:nvSpPr>
          <p:cNvPr id="16" name="Tekstvak 12"/>
          <p:cNvSpPr txBox="1"/>
          <p:nvPr/>
        </p:nvSpPr>
        <p:spPr>
          <a:xfrm>
            <a:off x="6383889" y="1221983"/>
            <a:ext cx="522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6 en 8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</p:txBody>
      </p:sp>
      <p:pic>
        <p:nvPicPr>
          <p:cNvPr id="14" name="Afbeelding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661" y="3325307"/>
            <a:ext cx="3478736" cy="2275598"/>
          </a:xfrm>
          <a:prstGeom prst="rect">
            <a:avLst/>
          </a:prstGeom>
        </p:spPr>
      </p:pic>
      <p:sp>
        <p:nvSpPr>
          <p:cNvPr id="17" name="Tekstvak 9"/>
          <p:cNvSpPr txBox="1"/>
          <p:nvPr/>
        </p:nvSpPr>
        <p:spPr>
          <a:xfrm>
            <a:off x="632534" y="66378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7011" y="1722043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92629" y="1449388"/>
            <a:ext cx="10602759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van de week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Samenwerking 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892629" y="83063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Stap maar op mijn bezemsteel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A982434-5772-45B1-899F-B8D8634805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460" y="3681136"/>
            <a:ext cx="3511613" cy="229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Stap maar op mijn bezemsteel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luister actief.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deel van de tekst samenvatten.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2" descr="Image result for stap maar op mijn bezemste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135" y="3096270"/>
            <a:ext cx="2962379" cy="279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724342" y="701251"/>
            <a:ext cx="48292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24342" y="1213474"/>
            <a:ext cx="1093425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t/m 6</a:t>
            </a:r>
            <a:endParaRPr lang="nl-NL" sz="20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Stap maar op mijn bezemsteel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8097" y="958809"/>
            <a:ext cx="1870758" cy="264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5324" y="769081"/>
            <a:ext cx="48292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Lezen en verhelderen</a:t>
            </a:r>
          </a:p>
          <a:p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Verhelderen met </a:t>
            </a:r>
          </a:p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 en team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Stap maar op mijn bezemsteel</a:t>
            </a:r>
          </a:p>
        </p:txBody>
      </p:sp>
      <p:sp>
        <p:nvSpPr>
          <p:cNvPr id="8" name="Tekstvak 12"/>
          <p:cNvSpPr txBox="1"/>
          <p:nvPr/>
        </p:nvSpPr>
        <p:spPr>
          <a:xfrm>
            <a:off x="4542020" y="882998"/>
            <a:ext cx="6835513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 t/m 12</a:t>
            </a:r>
            <a:endParaRPr lang="nl-NL" sz="20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787" y="1530633"/>
            <a:ext cx="492125" cy="467207"/>
          </a:xfrm>
          <a:prstGeom prst="rect">
            <a:avLst/>
          </a:prstGeom>
        </p:spPr>
      </p:pic>
      <p:sp>
        <p:nvSpPr>
          <p:cNvPr id="12" name="Tekstvak 12"/>
          <p:cNvSpPr txBox="1"/>
          <p:nvPr/>
        </p:nvSpPr>
        <p:spPr>
          <a:xfrm>
            <a:off x="4542019" y="2932281"/>
            <a:ext cx="6835513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verhelderen</a:t>
            </a:r>
            <a:endParaRPr lang="nl-NL" sz="20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10 en 12 en 	samenvatten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 	Verhelderen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9 t/m 12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786" y="3593546"/>
            <a:ext cx="492125" cy="467207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160" y="3979524"/>
            <a:ext cx="2832100" cy="1852604"/>
          </a:xfrm>
          <a:prstGeom prst="rect">
            <a:avLst/>
          </a:prstGeom>
        </p:spPr>
      </p:pic>
      <p:pic>
        <p:nvPicPr>
          <p:cNvPr id="14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787" y="5560999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10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549793" y="1520825"/>
            <a:ext cx="522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van de week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van de 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 en verhelderen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 en punten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week 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49793" y="984854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Stap maar op mijn bezemsteel</a:t>
            </a:r>
          </a:p>
        </p:txBody>
      </p:sp>
      <p:pic>
        <p:nvPicPr>
          <p:cNvPr id="10" name="Picture 2" descr="Image result for stap maar op mijn bezemste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931" y="3570167"/>
            <a:ext cx="2379986" cy="224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2319</TotalTime>
  <Words>964</Words>
  <Application>Microsoft Office PowerPoint</Application>
  <PresentationFormat>Widescreen</PresentationFormat>
  <Paragraphs>234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SchoolKX_New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237</cp:revision>
  <dcterms:created xsi:type="dcterms:W3CDTF">2017-07-26T14:05:48Z</dcterms:created>
  <dcterms:modified xsi:type="dcterms:W3CDTF">2022-08-03T11:19:35Z</dcterms:modified>
</cp:coreProperties>
</file>